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74"/>
    <p:restoredTop sz="94682"/>
  </p:normalViewPr>
  <p:slideViewPr>
    <p:cSldViewPr snapToGrid="0">
      <p:cViewPr>
        <p:scale>
          <a:sx n="157" d="100"/>
          <a:sy n="157" d="100"/>
        </p:scale>
        <p:origin x="144" y="-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0697B-BD0A-0036-DFF4-847E32ED5C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5D20B2-DEC1-5555-733E-20DEF68F9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F58A6-CA50-64FD-4189-B8F5AC349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D3EEE-9383-CEAA-C3C8-A568BFB61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4D8A7-EEC9-DD84-B3DD-9544D446B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32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D6A15-F115-C35D-89CF-A94670C1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EA049B-7812-F11B-7E15-8BB5B8A5DA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69DDC-A274-C935-FFD7-D6BF185B6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4D639-8FDC-A2A4-1CF8-31A1C3A94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78554-793E-BBF1-124E-97C9B8C36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724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DF17FE-4376-E685-44C6-63A4FF9A0F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DF038-ED54-0295-65EB-787411B6A4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344FE-43D6-0185-C0B4-A7FE1ECDD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BE0A6-8B32-A97B-A5C5-29E8BB875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EB2CF-4770-6FF4-023F-1E7551658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632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E1EF4-D80A-ABEF-B053-F3152AEDA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F205E-5EC7-18B0-8716-AC69D6C55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C3E6F-FF1B-489F-1026-3B8683843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5CEEE-CB6B-F49C-1E1D-D77553E47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290CE-A8F3-7F98-0B15-1B8775DE7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036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32AB2-F1FE-C1BF-E532-4D7B26FA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F51F5-673B-15BE-5F8D-4D2FDC25E8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82025-7C80-6B2F-B41C-1D082CC10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86221-0AAF-1BA6-3D6B-F592B610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D79AE-FA1A-69BD-D7E7-578A8B30B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4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10EAA-BCD6-D668-E980-66209ED73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9C725D-D094-87EB-F3F9-A12471F9D1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CCFAD0-DB09-FB5B-C1EE-B9108D7346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A76473-5FBB-5A33-53CA-2BBECA513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1089FD-3FB4-906F-8F72-2FEB8A7DC5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65B39-868D-DF60-FC56-6889A44F2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026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1F294-4B74-66AC-12E0-81B66FA1C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1FD12-EFBD-C8ED-80B6-170546710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CFC876-9B83-8EDD-0AFC-E3BD04D294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0FFC47-D55E-B7C8-F1B9-4659BE1830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9B8F94-7246-8E3C-3A4E-13CF0C7C5B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4FD1D3-5820-95F7-7A44-CCBAFCD3A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3401CC-C255-D292-D119-6B3A21058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03CA02-8397-0639-B65D-98EB46B9A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237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94D64-B08F-E910-6101-B45AD5FB5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150588-7D5B-E22F-410C-F57CF2A5E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8DE511-1924-165A-AE7C-A34DD1E01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17E05-C19A-92D9-2901-3DD6786D8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313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7B942F-7F2A-0D4E-A810-8812E6236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690D3F-AE77-D3F7-31CA-BBE6DCE48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61CC77-7712-F126-926D-4EF181E14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92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9F993-3914-8722-E509-2226049B5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32B49-0848-423B-DCC1-3FE89F1FC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1E204-6A5E-A692-ECF3-3E0E457F0B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93015C-4946-BD47-C5E8-2577F9FA8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F5BD4A-C96A-51E3-F013-4AE0E5E5E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57135-0C35-63F4-1141-70E1CBE8F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39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30E9-7064-E766-BEA5-0B3D398A7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25E775-3A68-AFF3-7022-3D722957A6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050465-5CB1-2A17-9FED-E480760F11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6236F-5627-5292-2832-B10A4F036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81738E-0F8E-5D8C-BF80-93142271B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8A1AB-6CFF-3DED-5040-3443A8E3A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93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2E9AD3-EEC8-33C3-3FD6-6F8122708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F0B98-7529-8528-339D-BFEFC937E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1BD62-94EA-614D-2A29-E6E821F31F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10D1B-D66C-A545-9DFB-6B0FABBDE07E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AA814-8A0B-87E3-7CA2-99C9F927CE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7CB66-ED92-BE3A-6832-8617840507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A210B-0A15-DF43-8A1B-153D0C601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4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unset over a beach&#10;&#10;Description automatically generated">
            <a:extLst>
              <a:ext uri="{FF2B5EF4-FFF2-40B4-BE49-F238E27FC236}">
                <a16:creationId xmlns:a16="http://schemas.microsoft.com/office/drawing/2014/main" id="{09F52E29-F7FE-C8A1-CC16-052886DE96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3429000"/>
            <a:ext cx="7772400" cy="3431923"/>
          </a:xfrm>
          <a:prstGeom prst="rect">
            <a:avLst/>
          </a:prstGeom>
          <a:gradFill>
            <a:gsLst>
              <a:gs pos="0">
                <a:schemeClr val="bg1"/>
              </a:gs>
              <a:gs pos="28000">
                <a:srgbClr val="D1DDF0">
                  <a:alpha val="60000"/>
                  <a:lumMod val="61000"/>
                </a:srgbClr>
              </a:gs>
              <a:gs pos="70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E5F364-C9BE-E2D2-9431-D9453CE6A6D3}"/>
              </a:ext>
            </a:extLst>
          </p:cNvPr>
          <p:cNvSpPr/>
          <p:nvPr/>
        </p:nvSpPr>
        <p:spPr>
          <a:xfrm>
            <a:off x="0" y="3429000"/>
            <a:ext cx="7772400" cy="3431923"/>
          </a:xfrm>
          <a:prstGeom prst="rect">
            <a:avLst/>
          </a:prstGeom>
          <a:gradFill>
            <a:gsLst>
              <a:gs pos="25000">
                <a:srgbClr val="D6E0F2"/>
              </a:gs>
              <a:gs pos="0">
                <a:schemeClr val="bg1"/>
              </a:gs>
              <a:gs pos="50000">
                <a:schemeClr val="accent1">
                  <a:lumMod val="100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62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Yanlin Qu</dc:creator>
  <cp:lastModifiedBy>Yanlin Qu</cp:lastModifiedBy>
  <cp:revision>3</cp:revision>
  <dcterms:created xsi:type="dcterms:W3CDTF">2024-01-31T08:35:14Z</dcterms:created>
  <dcterms:modified xsi:type="dcterms:W3CDTF">2024-01-31T09:32:55Z</dcterms:modified>
</cp:coreProperties>
</file>

<file path=docProps/thumbnail.jpeg>
</file>